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6579844"/>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7-12 м/с. Ауа температурасы түнде  14-16,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Солтүстік-батыстан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948985"/>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25715</TotalTime>
  <Words>552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5223</cp:revision>
  <cp:lastPrinted>2021-07-01T03:56:27Z</cp:lastPrinted>
  <dcterms:created xsi:type="dcterms:W3CDTF">2018-03-27T06:03:00Z</dcterms:created>
  <dcterms:modified xsi:type="dcterms:W3CDTF">2026-06-04T07:45:04Z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